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3629C-52BE-4E41-8950-845D1D39CB9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C4865-8A04-483A-BE5F-1F442EF670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00024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Лекция 8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ТОЭ2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Первый закон Кирхгофа: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/>
              <a:t>А</a:t>
            </a:r>
            <a:r>
              <a:rPr lang="ru-RU" dirty="0" smtClean="0">
                <a:solidFill>
                  <a:schemeClr val="tx1"/>
                </a:solidFill>
              </a:rPr>
              <a:t>лгебраическая сумма изображении токов, сходящихся в узле, равна нулю.</a:t>
            </a:r>
          </a:p>
          <a:p>
            <a:r>
              <a:rPr lang="ru-RU" dirty="0" smtClean="0"/>
              <a:t>Второй закон Кирхгофа: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Алгебраическая сумма изображений ЭДС, действующих в контуре, равна алгебраической сумме изображении напряжений на пассивных элементах этого контура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844" descr="http://toe-kgeu.ru/images/stories/TOE/toe1-lec-3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357430"/>
            <a:ext cx="3357586" cy="46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Рисунок 845" descr="http://toe-kgeu.ru/images/stories/TOE/toe1-lec-3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714752"/>
            <a:ext cx="5000660" cy="45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19_1722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408817" y="-551617"/>
            <a:ext cx="5881327" cy="784177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20_184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857" t="1578" r="19931"/>
          <a:stretch>
            <a:fillRect/>
          </a:stretch>
        </p:blipFill>
        <p:spPr>
          <a:xfrm>
            <a:off x="1714480" y="285728"/>
            <a:ext cx="5786478" cy="591504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20_1842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4238" b="14823"/>
          <a:stretch>
            <a:fillRect/>
          </a:stretch>
        </p:blipFill>
        <p:spPr>
          <a:xfrm rot="5400000">
            <a:off x="1101803" y="244532"/>
            <a:ext cx="6797517" cy="64294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20_1842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593241" y="-1093230"/>
            <a:ext cx="6000790" cy="875870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20_1918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321572" y="-678685"/>
            <a:ext cx="6215106" cy="828680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20_1918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384080" y="-598317"/>
            <a:ext cx="6161528" cy="821537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00320_1919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116215" y="-955503"/>
            <a:ext cx="6697288" cy="892971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42</Words>
  <Application>Microsoft Office PowerPoint</Application>
  <PresentationFormat>Экран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Лекция 8  ТОЭ2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8  ТОЭ2 </dc:title>
  <dc:creator>Ринат</dc:creator>
  <cp:lastModifiedBy>Ринат</cp:lastModifiedBy>
  <cp:revision>3</cp:revision>
  <dcterms:created xsi:type="dcterms:W3CDTF">2020-03-19T07:14:09Z</dcterms:created>
  <dcterms:modified xsi:type="dcterms:W3CDTF">2020-03-20T13:28:34Z</dcterms:modified>
</cp:coreProperties>
</file>